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11A"/>
    <a:srgbClr val="411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29"/>
    <p:restoredTop sz="94774"/>
  </p:normalViewPr>
  <p:slideViewPr>
    <p:cSldViewPr snapToGrid="0">
      <p:cViewPr varScale="1">
        <p:scale>
          <a:sx n="70" d="100"/>
          <a:sy n="70" d="100"/>
        </p:scale>
        <p:origin x="21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2BB52-386D-954F-96DF-EADC8921A1DF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3A196-4631-CF4D-8A77-458B2A2A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7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F1A38-F983-8179-39B5-6D0690F78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5B4C2-A797-7944-48B0-29C52149A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100B5-E13C-1224-B608-84C254502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CBCE-1E20-3E34-22AD-E5A1C5859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8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E11B5-840D-EB0F-9328-D540B2C67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A3CD44-3F5C-DF6D-2DD9-ECF50BDD0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C0182-B5B6-94AA-A479-A1CA267B5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22506-E12C-E6F6-3F56-69E457200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3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883E9-190D-FD71-BA04-55B4881F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3F569-8B6A-5876-2AC6-447B06077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4C9C1B-44CD-2399-F00C-E6F32C1E2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B9778-700E-06E7-F02F-0807D3769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3A01-1F98-B061-65B5-2AB6A08A9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1584B-1591-3B23-9E1A-8FDE23BDB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36B17-B959-7A6D-E7BD-17DEBF141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61FB-F513-1EE2-B4AE-BB2001CA6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D0BD-FF76-7139-8A9A-558F916B1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A067A-A2E5-E06E-8A50-65BCBC804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F5EED-9D55-09AD-A562-A99B93D6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44274-2E66-A85E-311F-9D0AE5D8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D6D70-8832-4B63-FA84-82A03D3A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0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7065-8751-9898-AED2-02CA8D6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2289A-93C7-65AE-345D-B26EF48F1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709A0-BF80-6064-60B8-A4B77832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FFF9A-32FB-F5DF-F0F2-5CE522D6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7D278-07AC-9E50-0C05-B693C151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1C38C3-5C0D-1300-4D1A-49EB0A6B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D19CC-33BA-2554-187B-BFBC9A95E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B3A1F-9E97-E0F5-8561-27037781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42AB2-624F-715B-7351-F91DE7B8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E32C9-9206-C13F-4174-83C806E8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2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AFCD-D5E5-6DC0-F19B-B10F9D1C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9BAFE-F022-7FB4-BF78-38424482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84317-11B3-C5C3-1D41-588E4BCBC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405F9-8340-9ABB-940F-8ED075B0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47BF0-337E-8D57-79A3-21699B86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1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55C2-A939-BE66-765C-ED95B8C5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84EDE-6339-0A2E-AF0A-F6A33253A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26E1-2A60-92A0-20C7-F43D814A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4EF7-4BEF-CCE4-19F2-80C5662D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F5078-E27C-6820-5BBF-FD653291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56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6726-1FD4-148C-F910-C4217648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BF751-297F-37FA-E2C6-684A7BB01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765C0-D20A-6D06-8A29-4193D6573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7AF45-2BE5-49BF-E438-45B2B10C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3A07A-457C-ABB6-F7A4-3945965C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71C78-E64E-65CE-EBF2-8951862C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2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27F-D283-22E5-AE16-58EE4CF4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AB58F-C6A0-F7CB-00E2-EDD121F90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57F9B-16EC-F0EE-AB63-0C8A504F0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03AC0-BA3D-D5A8-7C70-92A5A7A91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DA1DF-37AC-F551-1A65-1C882401E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B9AD22-46DC-A7EF-F992-77556BD0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55DD6-8DCD-8BE4-4A9E-F0651360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41964-0E63-63A1-E158-874B23C3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3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1FD5-4927-4791-9B0A-51D14619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C80C0-1353-469D-8CD4-77022C81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6D22F-4A69-90AF-F2D9-5F3F7C7ED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62866-CA5C-76E8-E77C-8E89E1DE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5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A920B-0FE0-D0FC-BCE1-75CD7E93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35EA2-22B0-FC49-1377-0A408B39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703E-5AAD-ABCF-250A-35C5E86B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3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68DD-BF46-3C89-B610-0BCE6690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CF0B4-B7F1-2491-2EE7-71D162A0E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46838-BEA0-78D0-C4D3-FD7F29D25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6995C-7D63-6CF1-C892-999F5F3E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532E7-9D53-202D-CD71-3FFF0EF2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284EC-23B6-687B-BE59-0EB1A125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091-77A0-F702-E0D6-790166B5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98526-F00B-E4CE-84A6-5CF91C067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35AD4-70AD-C168-B6E7-8E3EFF086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7B7CD-5E50-88D2-5389-8B7D987D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2AD04-4754-3C19-A2F7-E15576FF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8338E-F0A6-061B-7A9D-F9C315A4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0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3BF8D-EA86-A7FD-06A5-C5EB6E42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45A7-6E4D-AB32-DB80-EE34E6306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A5B4D-75DD-0468-24B7-B4DAC86BC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E9C82-416D-8D46-A9D9-45BECBBF1923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E39EA-ED95-5706-3651-CCC415962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264C7-622C-6488-9A78-E6BFE61D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9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9101131-94BA-7596-2457-A5E193FFCF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EB495-7557-655D-4EE5-7DFFB39D1C97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3DA09-B471-CEEC-6229-E32EC370A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E04AA0-A788-8728-426B-64F693C7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2694" r="60882" b="-2452"/>
          <a:stretch>
            <a:fillRect/>
          </a:stretch>
        </p:blipFill>
        <p:spPr>
          <a:xfrm>
            <a:off x="937761" y="6057547"/>
            <a:ext cx="2024895" cy="369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79D2A9-BC8F-0A1F-B53C-7B7BBF0F8036}"/>
              </a:ext>
            </a:extLst>
          </p:cNvPr>
          <p:cNvSpPr txBox="1"/>
          <p:nvPr/>
        </p:nvSpPr>
        <p:spPr>
          <a:xfrm>
            <a:off x="937760" y="1699124"/>
            <a:ext cx="672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KOPI STAMINA</a:t>
            </a:r>
          </a:p>
          <a:p>
            <a:r>
              <a:rPr lang="id-ID" sz="44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SNIPER</a:t>
            </a:r>
            <a:endParaRPr lang="en-US" sz="44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614D01-57EC-D133-BC30-54FEC849DD38}"/>
              </a:ext>
            </a:extLst>
          </p:cNvPr>
          <p:cNvSpPr txBox="1"/>
          <p:nvPr/>
        </p:nvSpPr>
        <p:spPr>
          <a:xfrm>
            <a:off x="887833" y="3133603"/>
            <a:ext cx="4744871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Energi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Fokus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,, Performa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Vitalitas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maksimal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B72D2A-97B7-27CC-4638-67C7B481B2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780" t="15807" r="20052" b="10803"/>
          <a:stretch>
            <a:fillRect/>
          </a:stretch>
        </p:blipFill>
        <p:spPr>
          <a:xfrm>
            <a:off x="871118" y="3658375"/>
            <a:ext cx="3322320" cy="22443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38AB72-E7C5-B7BB-B643-C93845E0CC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41" r="5177"/>
          <a:stretch>
            <a:fillRect/>
          </a:stretch>
        </p:blipFill>
        <p:spPr>
          <a:xfrm>
            <a:off x="5387802" y="1266299"/>
            <a:ext cx="7049100" cy="676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2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00F1-91B7-037C-B4A4-57C7F5A0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489B19-4BA7-0258-3D58-E307767AA0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9D058-0742-0475-A998-54DF1630D5F9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9F181-DC77-222E-90F7-3FA6EB2A1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53033C-C605-FAB5-6673-22983229997D}"/>
              </a:ext>
            </a:extLst>
          </p:cNvPr>
          <p:cNvSpPr txBox="1"/>
          <p:nvPr/>
        </p:nvSpPr>
        <p:spPr>
          <a:xfrm>
            <a:off x="4701770" y="2705725"/>
            <a:ext cx="38526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PRODUCT KNOWLEDGE</a:t>
            </a:r>
            <a:endParaRPr lang="en-US" sz="44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4A550-A8AD-AEB8-4FE2-AFE1C7EF2BA4}"/>
              </a:ext>
            </a:extLst>
          </p:cNvPr>
          <p:cNvSpPr txBox="1"/>
          <p:nvPr/>
        </p:nvSpPr>
        <p:spPr>
          <a:xfrm>
            <a:off x="4701770" y="4152275"/>
            <a:ext cx="38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Kopi </a:t>
            </a:r>
            <a:r>
              <a:rPr lang="id-ID" sz="2800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Sniper</a:t>
            </a:r>
            <a:endParaRPr lang="en-US" sz="28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E248C-20C1-B9E6-3FF1-E4412724E5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80" t="15807" r="48468" b="10803"/>
          <a:stretch>
            <a:fillRect/>
          </a:stretch>
        </p:blipFill>
        <p:spPr>
          <a:xfrm>
            <a:off x="363499" y="1230920"/>
            <a:ext cx="4080485" cy="5148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EB0EE-72B4-DE5A-179B-DD64B212E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941" r="5177"/>
          <a:stretch>
            <a:fillRect/>
          </a:stretch>
        </p:blipFill>
        <p:spPr>
          <a:xfrm>
            <a:off x="7865975" y="384748"/>
            <a:ext cx="9167621" cy="88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2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F7E30-A001-2DF0-55D5-E29FF8C5E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7482A3-4B9F-AB5F-698E-5FA496DAD7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CB317-2D54-9CFB-CC7E-1DF0C12653AB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22B14-40AD-815B-B5E2-79E2F5B7E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3338B-1C2A-6874-8353-FDBD41FBC5F0}"/>
              </a:ext>
            </a:extLst>
          </p:cNvPr>
          <p:cNvSpPr txBox="1"/>
          <p:nvPr/>
        </p:nvSpPr>
        <p:spPr>
          <a:xfrm>
            <a:off x="925039" y="1544636"/>
            <a:ext cx="3852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Komposisi</a:t>
            </a:r>
            <a:endParaRPr lang="en-US" sz="48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5D56-B3D5-486A-B1B5-692974DA14A6}"/>
              </a:ext>
            </a:extLst>
          </p:cNvPr>
          <p:cNvSpPr txBox="1"/>
          <p:nvPr/>
        </p:nvSpPr>
        <p:spPr>
          <a:xfrm>
            <a:off x="752769" y="2529370"/>
            <a:ext cx="7155556" cy="332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d-ID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Gula aren </a:t>
            </a:r>
            <a:r>
              <a:rPr lang="id-ID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yang Manis alami untuk stabilkan </a:t>
            </a:r>
            <a:r>
              <a:rPr lang="id-ID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</a:t>
            </a:r>
            <a:endParaRPr lang="id-ID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d-ID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Kopi bubuk murni </a:t>
            </a:r>
            <a:r>
              <a:rPr lang="id-ID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untuk mengikatkan fokus dan stamina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Krimer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mengandung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protein yang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mendukung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metabolisme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L-Arginine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melancarkan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darah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vitalitas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pria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Vitamin B3 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Anti Lelah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metabolisma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Egergy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Ekstrak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Gingseng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tahan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21B900-164E-65F8-2909-269470AB61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935" t="20159" r="19313" b="16879"/>
          <a:stretch>
            <a:fillRect/>
          </a:stretch>
        </p:blipFill>
        <p:spPr>
          <a:xfrm rot="20396444">
            <a:off x="8149257" y="2702653"/>
            <a:ext cx="4739003" cy="546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0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2FB3F-048E-3B89-A4D8-8F287668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EF230D-6BDD-D81D-7158-64E22FD204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2E19F-5989-6223-2B99-BFFD181482F5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A0B9A-43F5-E9FE-A933-FD7DE8E7A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924AF8-E28A-7F7D-5DB7-F227576A1EFA}"/>
              </a:ext>
            </a:extLst>
          </p:cNvPr>
          <p:cNvSpPr txBox="1"/>
          <p:nvPr/>
        </p:nvSpPr>
        <p:spPr>
          <a:xfrm>
            <a:off x="9187957" y="6758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6BB85-CC3D-1CC6-3D4E-DEE73C5F6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973" y="582868"/>
            <a:ext cx="369984" cy="369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4C112F-609A-B737-7BEF-FF90501646E7}"/>
              </a:ext>
            </a:extLst>
          </p:cNvPr>
          <p:cNvSpPr txBox="1"/>
          <p:nvPr/>
        </p:nvSpPr>
        <p:spPr>
          <a:xfrm>
            <a:off x="4673672" y="1802507"/>
            <a:ext cx="525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Manfaat Utama</a:t>
            </a:r>
            <a:endParaRPr lang="en-US" sz="48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5E7BA-D7D1-8B23-30D5-63F337DAAC0A}"/>
              </a:ext>
            </a:extLst>
          </p:cNvPr>
          <p:cNvSpPr txBox="1"/>
          <p:nvPr/>
        </p:nvSpPr>
        <p:spPr>
          <a:xfrm>
            <a:off x="4501402" y="2908404"/>
            <a:ext cx="7155556" cy="253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&amp; Tahan Lama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Fokus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konsentrasi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lebih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tajam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Stamina &amp;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Vitalitas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Mendukung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Kesehatan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Jantung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sirkulasi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darah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Mood Booster dan Anti Stress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Tubuh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lebih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bertenaga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percaya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diri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DBBCED-199B-9FC9-066D-4740F1D36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4327" y="952852"/>
            <a:ext cx="5205729" cy="6088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5ABFD5-DE9D-83F7-04BC-DA4474046A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780" t="15807" r="20052" b="10803"/>
          <a:stretch>
            <a:fillRect/>
          </a:stretch>
        </p:blipFill>
        <p:spPr>
          <a:xfrm>
            <a:off x="1018274" y="4894160"/>
            <a:ext cx="3133078" cy="21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5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3F55E-A682-ACB6-90D5-32E14CAB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9E5BA17-3C41-6675-5902-E51F97F3ED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33F16-7F78-5EB8-9E1B-85891A9840BC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BCBD0-0789-772D-49D7-CADD5DA11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6D774-6914-90B5-776C-0385932F992B}"/>
              </a:ext>
            </a:extLst>
          </p:cNvPr>
          <p:cNvGrpSpPr/>
          <p:nvPr/>
        </p:nvGrpSpPr>
        <p:grpSpPr>
          <a:xfrm>
            <a:off x="-24367387" y="100189"/>
            <a:ext cx="15037413" cy="6858001"/>
            <a:chOff x="-9216644" y="100189"/>
            <a:chExt cx="15037413" cy="68580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6CC9E2-91C7-253F-AB90-2072A91EB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60987" y="100189"/>
              <a:ext cx="7181756" cy="6858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A2F612-5A99-24EF-BE3C-0612ACC44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474927" y="4679747"/>
              <a:ext cx="2774826" cy="22703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9523E8-9756-B0B2-5F64-99B923F588A9}"/>
                </a:ext>
              </a:extLst>
            </p:cNvPr>
            <p:cNvSpPr txBox="1"/>
            <p:nvPr/>
          </p:nvSpPr>
          <p:spPr>
            <a:xfrm>
              <a:off x="-9044374" y="1872807"/>
              <a:ext cx="3852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 err="1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Collagen</a:t>
              </a:r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 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17C09A-29BB-FAC2-572A-97B9ECF1D7E6}"/>
                </a:ext>
              </a:extLst>
            </p:cNvPr>
            <p:cNvSpPr txBox="1"/>
            <p:nvPr/>
          </p:nvSpPr>
          <p:spPr>
            <a:xfrm>
              <a:off x="-9216644" y="2978704"/>
              <a:ext cx="7155556" cy="170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d-ID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 Elastisitas dan mengencangkan kulit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d-ID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Mengurangi Garis halus yang menyebabkan kerutan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Mempercepat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regenarasi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agar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tampak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muda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sehat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Membantu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pertumbuhan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kuku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rambut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yang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kuat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6E48FD-DB91-BBE6-8701-F34E4792C105}"/>
              </a:ext>
            </a:extLst>
          </p:cNvPr>
          <p:cNvGrpSpPr/>
          <p:nvPr/>
        </p:nvGrpSpPr>
        <p:grpSpPr>
          <a:xfrm>
            <a:off x="-7818114" y="1748372"/>
            <a:ext cx="7155556" cy="3222438"/>
            <a:chOff x="950483" y="1748372"/>
            <a:chExt cx="7155556" cy="32224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D903E-3405-B77C-7933-9D150A6AC8A0}"/>
                </a:ext>
              </a:extLst>
            </p:cNvPr>
            <p:cNvSpPr txBox="1"/>
            <p:nvPr/>
          </p:nvSpPr>
          <p:spPr>
            <a:xfrm>
              <a:off x="1122753" y="1748372"/>
              <a:ext cx="3852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Vitamin </a:t>
              </a:r>
              <a:r>
                <a:rPr lang="id-ID" sz="4800" dirty="0" err="1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E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E9CFDA-3594-E92C-B624-A3B4AFA6C8D5}"/>
                </a:ext>
              </a:extLst>
            </p:cNvPr>
            <p:cNvSpPr txBox="1"/>
            <p:nvPr/>
          </p:nvSpPr>
          <p:spPr>
            <a:xfrm>
              <a:off x="950483" y="2854269"/>
              <a:ext cx="7155556" cy="2116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Menutrisi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melembabkan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dari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dalam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Membantu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memperbaiki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jaringan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yang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rusak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kelembapan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menghaluskan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Mencegah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penuaan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dini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elastisitas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Melindungi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sel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tubuh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dari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stress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oksidatif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A82F5B-5B6D-6B95-0687-7C40123A7096}"/>
              </a:ext>
            </a:extLst>
          </p:cNvPr>
          <p:cNvGrpSpPr/>
          <p:nvPr/>
        </p:nvGrpSpPr>
        <p:grpSpPr>
          <a:xfrm>
            <a:off x="5437471" y="1579205"/>
            <a:ext cx="6279645" cy="4053499"/>
            <a:chOff x="950483" y="1748372"/>
            <a:chExt cx="6279645" cy="40534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6E1D44-316A-909E-D6F0-D6E44765C7FA}"/>
                </a:ext>
              </a:extLst>
            </p:cNvPr>
            <p:cNvSpPr txBox="1"/>
            <p:nvPr/>
          </p:nvSpPr>
          <p:spPr>
            <a:xfrm>
              <a:off x="1122753" y="1748372"/>
              <a:ext cx="4417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Kesimpulan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EA323-7699-434D-4390-F925C61A6F5D}"/>
                </a:ext>
              </a:extLst>
            </p:cNvPr>
            <p:cNvSpPr txBox="1"/>
            <p:nvPr/>
          </p:nvSpPr>
          <p:spPr>
            <a:xfrm>
              <a:off x="950483" y="2854269"/>
              <a:ext cx="6279645" cy="294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Kopi Sniper Adalah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minuman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energy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berbahan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premium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dengan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perpaduan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kopi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murni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gingseng,L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-Arginine, Vitamin B3, Gula Aren,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Krimer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susu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Memberikan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Energy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Cepat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,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meningkatkan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focus,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mendukung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vitalitas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serta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Kesehatan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sirkulasi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darah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daya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tahan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tubuh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356C06C-399E-7F38-3CFE-4D694EC90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793186" y="952852"/>
            <a:ext cx="5205729" cy="60880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957908-50DA-95EA-AD9D-4EECE6BB49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780" t="15807" r="20052" b="10803"/>
          <a:stretch>
            <a:fillRect/>
          </a:stretch>
        </p:blipFill>
        <p:spPr>
          <a:xfrm>
            <a:off x="231742" y="2365931"/>
            <a:ext cx="4835747" cy="326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1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215</Words>
  <Application>Microsoft Macintosh PowerPoint</Application>
  <PresentationFormat>Widescreen</PresentationFormat>
  <Paragraphs>45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 Neue</vt:lpstr>
      <vt:lpstr>Marcellus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Global</dc:creator>
  <cp:lastModifiedBy>MD Global</cp:lastModifiedBy>
  <cp:revision>2</cp:revision>
  <dcterms:created xsi:type="dcterms:W3CDTF">2025-11-24T03:59:58Z</dcterms:created>
  <dcterms:modified xsi:type="dcterms:W3CDTF">2025-11-28T06:38:32Z</dcterms:modified>
</cp:coreProperties>
</file>